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6"/>
    <p:sldId id="257" r:id="rId7"/>
    <p:sldId id="258" r:id="rId11"/>
    <p:sldId id="259" r:id="rId12"/>
    <p:sldId id="260" r:id="rId14"/>
    <p:sldId id="261" r:id="rId15"/>
    <p:sldId id="262" r:id="rId16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8"/>
    <p:sldId id="273" r:id="rId29"/>
    <p:sldId id="274" r:id="rId30"/>
    <p:sldId id="275" r:id="rId31"/>
    <p:sldId id="276" r:id="rId32"/>
    <p:sldId id="27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notesSlides/notesSlide1.xml" Type="http://schemas.openxmlformats.org/officeDocument/2006/relationships/notesSlide"/><Relationship Id="rId11" Target="slides/slide3.xml" Type="http://schemas.openxmlformats.org/officeDocument/2006/relationships/slide"/><Relationship Id="rId12" Target="slides/slide4.xml" Type="http://schemas.openxmlformats.org/officeDocument/2006/relationships/slide"/><Relationship Id="rId13" Target="notesSlides/notesSlide2.xml" Type="http://schemas.openxmlformats.org/officeDocument/2006/relationships/notes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16" Target="slides/slide7.xml" Type="http://schemas.openxmlformats.org/officeDocument/2006/relationships/slide"/><Relationship Id="rId17" Target="notesSlides/notesSlide3.xml" Type="http://schemas.openxmlformats.org/officeDocument/2006/relationships/notesSlide"/><Relationship Id="rId18" Target="slides/slide8.xml" Type="http://schemas.openxmlformats.org/officeDocument/2006/relationships/slide"/><Relationship Id="rId19" Target="slides/slide9.xml" Type="http://schemas.openxmlformats.org/officeDocument/2006/relationships/slide"/><Relationship Id="rId2" Target="presProps.xml" Type="http://schemas.openxmlformats.org/officeDocument/2006/relationships/presProps"/><Relationship Id="rId20" Target="slides/slide10.xml" Type="http://schemas.openxmlformats.org/officeDocument/2006/relationships/slide"/><Relationship Id="rId21" Target="slides/slide11.xml" Type="http://schemas.openxmlformats.org/officeDocument/2006/relationships/slide"/><Relationship Id="rId22" Target="slides/slide12.xml" Type="http://schemas.openxmlformats.org/officeDocument/2006/relationships/slide"/><Relationship Id="rId23" Target="slides/slide13.xml" Type="http://schemas.openxmlformats.org/officeDocument/2006/relationships/slide"/><Relationship Id="rId24" Target="slides/slide14.xml" Type="http://schemas.openxmlformats.org/officeDocument/2006/relationships/slide"/><Relationship Id="rId25" Target="slides/slide15.xml" Type="http://schemas.openxmlformats.org/officeDocument/2006/relationships/slide"/><Relationship Id="rId26" Target="slides/slide16.xml" Type="http://schemas.openxmlformats.org/officeDocument/2006/relationships/slide"/><Relationship Id="rId27" Target="notesSlides/notesSlide4.xml" Type="http://schemas.openxmlformats.org/officeDocument/2006/relationships/notesSlide"/><Relationship Id="rId28" Target="slides/slide17.xml" Type="http://schemas.openxmlformats.org/officeDocument/2006/relationships/slide"/><Relationship Id="rId29" Target="slides/slide18.xml" Type="http://schemas.openxmlformats.org/officeDocument/2006/relationships/slide"/><Relationship Id="rId3" Target="viewProps.xml" Type="http://schemas.openxmlformats.org/officeDocument/2006/relationships/viewProps"/><Relationship Id="rId30" Target="slides/slide19.xml" Type="http://schemas.openxmlformats.org/officeDocument/2006/relationships/slide"/><Relationship Id="rId31" Target="slides/slide20.xml" Type="http://schemas.openxmlformats.org/officeDocument/2006/relationships/slide"/><Relationship Id="rId32" Target="slides/slide21.xml" Type="http://schemas.openxmlformats.org/officeDocument/2006/relationships/slide"/><Relationship Id="rId33" Target="slides/slide2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notesMasters/notesMaster1.xml" Type="http://schemas.openxmlformats.org/officeDocument/2006/relationships/notesMaster"/><Relationship Id="rId9" Target="theme/theme2.xml" Type="http://schemas.openxmlformats.org/officeDocument/2006/relationships/theme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Song of Songs 4:16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5945CEF6-6094-984E-880A-56B8E29A1C6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The adornment of Mary,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in the highest heaven,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at the right hand of her beloved,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entreating him on our behalf.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42F89A-F1DE-CA42-89BB-9E377426E673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7" y="3328417"/>
            <a:ext cx="105660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cherubim and the seraphim,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thrones, dominions, and powers,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four incorporeal creatures,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carrying the throne of God.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1EC4C084-ECCF-C948-A237-866286A8836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62F901-4509-D34B-AA86-7C40EDE3C74D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9" y="3328416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twenty-four presbyters,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in the Church of the first-born,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praising Him without ceasing,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proclaiming and saying,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E039E7E9-3878-6242-B680-6F7CC8FBDB33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FE6325-CD73-D240-85EE-9FBF7B70FC32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7" y="3328417"/>
            <a:ext cx="99564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“Holy God,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heal the sick,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Holy Mighty,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O Lord repose those who are asleep.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E039E7E9-3878-6242-B680-6F7CC8FBDB33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B09CA47-20F9-4E4B-A146-5ACD6DE3D3C7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9" y="3328417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Holy Immortal,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bless Your inheritance,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may Your mercy and peace,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be a fortress to Your people.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40D4D598-2427-4C4A-A198-8A6277E57596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ADE185-EE27-F546-946A-932E2CA1139E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9" y="3328417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Holy, Holy,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Holy, O Lord of hosts,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heaven and earth are full of,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Your glory and honor.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90671734-859D-C04F-A4E9-9EC950133BE9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28B597-2540-D143-B758-FEAD0EACC093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9" y="3328417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when they say, "Alleluia”,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heavenly respond saying,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"Holy, Amen. Alleluia,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Glory be to our God."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90671734-859D-C04F-A4E9-9EC950133BE9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3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D4FD05-282A-3C4E-8808-AB64A13361BC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9" y="3328417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Intercede on our behalf,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O angelic armies,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heavenly orders,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that He may forgive us our sins.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90671734-859D-C04F-A4E9-9EC950133BE9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3BB0B5-D2DA-B446-9C75-E5F7512F06B3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636FDD21-A325-004E-854D-0BD6AD3C6ECF}"/>
              </a:ext>
            </a:extLst>
          </p:cNvPr>
          <p:cNvSpPr txBox="1"/>
          <p:nvPr/>
        </p:nvSpPr>
        <p:spPr>
          <a:xfrm>
            <a:off x="609919" y="3328417"/>
            <a:ext cx="8873635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Our Lord Jesus Christ,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has chosen His apostles,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Peter and Andrew,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John and James.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066D5A4B-F7E9-5B4C-9B28-A5F428557CB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45558D5-2823-F44F-A395-58DF65281D13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3A344FBD-2329-6F40-9070-DA3EC82775B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98A17550-499D-9C48-ADA7-4FA07F9FB9D1}"/>
              </a:ext>
            </a:extLst>
          </p:cNvPr>
          <p:cNvSpPr txBox="1"/>
          <p:nvPr/>
        </p:nvSpPr>
        <p:spPr>
          <a:xfrm>
            <a:off x="609917" y="3328417"/>
            <a:ext cx="99564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Also, Philip and Matthew,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Bartholomew and Thomas,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James the son of Alphaeus,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Simon the Canaanite.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7EE701-8A3F-B244-9844-CE16F2DE56D4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066D5A4B-F7E9-5B4C-9B28-A5F428557CB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34D6338-7FB3-A741-B762-CF46B0BFC6DB}"/>
              </a:ext>
            </a:extLst>
          </p:cNvPr>
          <p:cNvSpPr txBox="1"/>
          <p:nvPr/>
        </p:nvSpPr>
        <p:spPr>
          <a:xfrm>
            <a:off x="609917" y="3328417"/>
            <a:ext cx="99564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Thaddaeus and Matthias,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Paul, Mark and Luke,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the rest of the disciples,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who followed our Savior.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7"/>
            <a:ext cx="87372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As David has said,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 in the book of Psalms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“The Queen stood at 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Your right hand, O King.”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5D6007-B1E7-D147-BE22-E67C8BA35CB0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3A344FBD-2329-6F40-9070-DA3EC82775B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BA250FED-BC1B-B745-B3C8-2796531E8DA5}"/>
              </a:ext>
            </a:extLst>
          </p:cNvPr>
          <p:cNvSpPr txBox="1"/>
          <p:nvPr/>
        </p:nvSpPr>
        <p:spPr>
          <a:xfrm>
            <a:off x="609917" y="3328417"/>
            <a:ext cx="99564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Matthias, who was chosen,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in place of Judas,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all of them and the rest,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followed the Master.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D887D72-6B68-0F4B-86A0-0A7538D08972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066D5A4B-F7E9-5B4C-9B28-A5F428557CB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6F91A842-4F79-F54A-B0D3-03C8BCE3D507}"/>
              </a:ext>
            </a:extLst>
          </p:cNvPr>
          <p:cNvSpPr txBox="1"/>
          <p:nvPr/>
        </p:nvSpPr>
        <p:spPr>
          <a:xfrm>
            <a:off x="609917" y="3328417"/>
            <a:ext cx="10160000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Their voices went forth,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throughout the face of the whole earth,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their words have reached,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ends of the world.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9D760A-CCA1-CE40-800C-48FF19A0DEB3}"/>
              </a:ext>
            </a:extLst>
          </p:cNvPr>
          <p:cNvSpPr/>
          <p:nvPr/>
        </p:nvSpPr>
        <p:spPr>
          <a:xfrm>
            <a:off x="-12700" y="0"/>
            <a:ext cx="10769919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3A344FBD-2329-6F40-9070-DA3EC82775B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the Apostles</a:t>
            </a:r>
          </a:p>
          <a:p>
            <a:pPr algn="ctr">
              <a:lnSpc>
                <a:spcPts val="4293"/>
              </a:lnSpc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11A77453-FAF4-1F44-B787-1D54224173F0}"/>
              </a:ext>
            </a:extLst>
          </p:cNvPr>
          <p:cNvSpPr txBox="1"/>
          <p:nvPr/>
        </p:nvSpPr>
        <p:spPr>
          <a:xfrm>
            <a:off x="609918" y="3328416"/>
            <a:ext cx="9550081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Pray to the Lord on our behalf,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O my lords and fathers the apostles,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and the seventy-two disciples,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that He may forgive us our sins.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4BA8C74-9029-1E4E-9974-B74F8CC4B3EC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4B662AC8-F0D2-E645-94A6-4CEEF6961FF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7A084DFA-AA59-9E42-8EB4-1033D4406693}"/>
              </a:ext>
            </a:extLst>
          </p:cNvPr>
          <p:cNvSpPr txBox="1"/>
          <p:nvPr/>
        </p:nvSpPr>
        <p:spPr>
          <a:xfrm>
            <a:off x="609917" y="3328417"/>
            <a:ext cx="91436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Solomon has called her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 in the Song of Songs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“My sister and my spouse,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 My true city Jerusalem.”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121CF4-2135-554B-8B40-88EC3547B4B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AEF666A1-497F-584A-A9AD-6071EC7720F5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9CA242AD-C935-384C-9764-E6E8EC1C3A5B}"/>
              </a:ext>
            </a:extLst>
          </p:cNvPr>
          <p:cNvSpPr txBox="1"/>
          <p:nvPr/>
        </p:nvSpPr>
        <p:spPr>
          <a:xfrm>
            <a:off x="609917" y="3328417"/>
            <a:ext cx="92452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For He has given a symbol of her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in many high </a:t>
            </a:r>
            <a:r>
              <a:rPr b="1" baseline="0" cap="none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names saying, 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“Come out of your garden,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O Choicest aroma.”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E04D38-C32D-0043-8AD0-DB5BE7839997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F7477E09-0BA0-2444-8494-04D5714F9C93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5B84515B-9EF2-D74A-9A3B-C3C0AD019CB4}"/>
              </a:ext>
            </a:extLst>
          </p:cNvPr>
          <p:cNvSpPr txBox="1"/>
          <p:nvPr/>
        </p:nvSpPr>
        <p:spPr>
          <a:xfrm>
            <a:off x="609917" y="3328417"/>
            <a:ext cx="9855200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Hail to you O Virgin,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The right and true queen,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Hail to the pride of our race,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Who bore to us Immanuel.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C3B4674-A9E0-3D40-AD78-BD032E2DC2B0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EE1E937A-DB9A-1244-A79F-4B562E17CAF3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  <a:r>
              <a:rPr b="0" baseline="0" cap="none" dirty="0" i="0" kern="1200" kumimoji="0" lang="en-US" noProof="0" normalizeH="0" spc="215" strike="noStrike" sz="1733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Vespers Doxology for the Virgin</a:t>
            </a:r>
          </a:p>
          <a:p>
            <a:pPr algn="ctr" indent="0">
              <a:lnSpc>
                <a:spcPts val="4293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9C534659-73CD-F845-84EA-748F4489E617}"/>
              </a:ext>
            </a:extLst>
          </p:cNvPr>
          <p:cNvSpPr txBox="1"/>
          <p:nvPr/>
        </p:nvSpPr>
        <p:spPr>
          <a:xfrm>
            <a:off x="609917" y="3328417"/>
            <a:ext cx="9855200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We ask you to remember us, 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O our faithful advocate, 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before our Lord Jesus Christ, </a:t>
            </a:r>
          </a:p>
          <a:p>
            <a:pPr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b="1" baseline="0" cap="none" dirty="0" i="0" kern="1200" kumimoji="0" lang="en-US" noProof="0" normalizeH="0" spc="0" strike="noStrike" sz="4800" u="none">
                <a:ln>
                  <a:noFill/>
                </a:ln>
                <a:solidFill>
                  <a:srgbClr val="004369"/>
                </a:solidFill>
                <a:effectLst/>
                <a:uLnTx/>
                <a:uFillTx/>
                <a:latin charset="0" panose="020F0502020204030204" pitchFamily="34" typeface="Calibri"/>
                <a:ea typeface="+mn-ea"/>
                <a:cs typeface="+mn-cs"/>
              </a:rPr>
              <a:t>that He may forgive us our sins.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3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9A220D-49D1-E24C-944B-84921F3708DC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7" y="3328417"/>
            <a:ext cx="85340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Seven archangels,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praising as they stand,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before the Pantocrator,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serving the hidden Mystery.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6D54EF1A-5381-E746-B779-79E9D94C306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F3B478-E1BC-9C42-85FD-CAD689C46B1B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600" y="3328417"/>
            <a:ext cx="9956483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Michael is the first,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Gabriel is the second,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Raphael is the third,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a symbol of the Trinity.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6D54EF1A-5381-E746-B779-79E9D94C306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37BBA4-A5B7-1146-A9DD-6631A9566703}"/>
              </a:ext>
            </a:extLst>
          </p:cNvPr>
          <p:cNvSpPr/>
          <p:nvPr/>
        </p:nvSpPr>
        <p:spPr>
          <a:xfrm>
            <a:off x="7461504" y="0"/>
            <a:ext cx="249529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2610167F-EBAF-4BC5-9B50-603A0516C787}"/>
              </a:ext>
            </a:extLst>
          </p:cNvPr>
          <p:cNvSpPr txBox="1"/>
          <p:nvPr/>
        </p:nvSpPr>
        <p:spPr>
          <a:xfrm>
            <a:off x="609918" y="3328417"/>
            <a:ext cx="9245281" cy="2954655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Suriel, Sedakiel,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Sarathiel, and Ananiel,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the great and holy luminaries, </a:t>
            </a:r>
          </a:p>
          <a:p>
            <a:r>
              <a:rPr b="1" dirty="0" lang="en-US" sz="4800">
                <a:solidFill>
                  <a:srgbClr val="004369"/>
                </a:solidFill>
                <a:latin charset="0" panose="020F0502020204030204" pitchFamily="34" typeface="Calibri"/>
              </a:rPr>
              <a:t>entreating Him for the creation.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1EC4C084-ECCF-C948-A237-866286A8836E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anchor="t" bIns="0" lIns="0" rIns="0" rtlCol="0" tIns="0" wrap="square">
            <a:spAutoFit/>
          </a:bodyPr>
          <a:lstStyle/>
          <a:p>
            <a:pPr algn="ctr">
              <a:lnSpc>
                <a:spcPts val="4293"/>
              </a:lnSpc>
            </a:pPr>
            <a:r>
              <a:rPr dirty="0" lang="en-US" spc="215" sz="1733">
                <a:solidFill>
                  <a:srgbClr val="004369"/>
                </a:solidFill>
                <a:latin charset="0" panose="020F0502020204030204" pitchFamily="34" typeface="Calibri"/>
              </a:rPr>
              <a:t>Doxology for All the Heavenly Beings</a:t>
            </a:r>
          </a:p>
          <a:p>
            <a:pPr algn="ctr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